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20" y="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1.png"/><Relationship Id="rId16" Type="http://schemas.openxmlformats.org/officeDocument/2006/relationships/image" Target="../media/image35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12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2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2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12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7.png"/><Relationship Id="rId5" Type="http://schemas.openxmlformats.org/officeDocument/2006/relationships/image" Target="../media/image58.png"/><Relationship Id="rId15" Type="http://schemas.openxmlformats.org/officeDocument/2006/relationships/image" Target="../media/image22.png"/><Relationship Id="rId10" Type="http://schemas.openxmlformats.org/officeDocument/2006/relationships/image" Target="../media/image66.png"/><Relationship Id="rId4" Type="http://schemas.openxmlformats.org/officeDocument/2006/relationships/image" Target="../media/image63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867" y="-4071982"/>
              <a:ext cx="35009524" cy="18828571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627932" y="1592391"/>
            <a:ext cx="7029851" cy="6572278"/>
            <a:chOff x="5627932" y="1592391"/>
            <a:chExt cx="7029851" cy="6572278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7932" y="1592391"/>
              <a:ext cx="7029851" cy="657227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998535" y="4214499"/>
            <a:ext cx="2863442" cy="2677061"/>
            <a:chOff x="2998535" y="4214499"/>
            <a:chExt cx="2863442" cy="2677061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98535" y="4214499"/>
              <a:ext cx="2863442" cy="2677061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3911083" y="6533442"/>
            <a:ext cx="3033549" cy="3929863"/>
            <a:chOff x="13911083" y="6533442"/>
            <a:chExt cx="3033549" cy="3929863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911083" y="6533442"/>
              <a:ext cx="3033549" cy="392986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2679718" y="2432997"/>
            <a:ext cx="3013895" cy="2947366"/>
            <a:chOff x="2679718" y="2432997"/>
            <a:chExt cx="3013895" cy="2947366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420000">
              <a:off x="2679718" y="2432997"/>
              <a:ext cx="3013895" cy="294736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3704762" y="2260331"/>
            <a:ext cx="603118" cy="603118"/>
            <a:chOff x="13704762" y="2260331"/>
            <a:chExt cx="603118" cy="603118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04762" y="2260331"/>
              <a:ext cx="603118" cy="603118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52007" y="1240274"/>
            <a:ext cx="10775230" cy="8428079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4879557" y="828769"/>
            <a:ext cx="8526601" cy="763475"/>
            <a:chOff x="4879557" y="828769"/>
            <a:chExt cx="8526601" cy="763475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79557" y="828769"/>
              <a:ext cx="8526601" cy="763475"/>
            </a:xfrm>
            <a:prstGeom prst="rect">
              <a:avLst/>
            </a:prstGeom>
          </p:spPr>
        </p:pic>
      </p:grpSp>
      <p:pic>
        <p:nvPicPr>
          <p:cNvPr id="25" name="Object 2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801030" y="869563"/>
            <a:ext cx="6186545" cy="728973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3061832" y="6443175"/>
            <a:ext cx="626051" cy="626051"/>
            <a:chOff x="3061832" y="6443175"/>
            <a:chExt cx="626051" cy="626051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1140000">
              <a:off x="3061832" y="6443175"/>
              <a:ext cx="626051" cy="626051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4656160" y="2580938"/>
            <a:ext cx="1071655" cy="1071655"/>
            <a:chOff x="14656160" y="2580938"/>
            <a:chExt cx="1071655" cy="1071655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656160" y="2580938"/>
              <a:ext cx="1071655" cy="10716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867" y="-4071982"/>
              <a:ext cx="35009524" cy="18828571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3448" y="1236481"/>
            <a:ext cx="15833329" cy="2603821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017098" y="2743545"/>
            <a:ext cx="528770" cy="528770"/>
            <a:chOff x="2017098" y="2743545"/>
            <a:chExt cx="528770" cy="528770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140000">
              <a:off x="2017098" y="2743545"/>
              <a:ext cx="528770" cy="52877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369153" y="3343987"/>
            <a:ext cx="726085" cy="726085"/>
            <a:chOff x="2369153" y="3343987"/>
            <a:chExt cx="726085" cy="72608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69153" y="3343987"/>
              <a:ext cx="726085" cy="726085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94286" y="6150829"/>
            <a:ext cx="3982434" cy="2954625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35266" y="6150829"/>
            <a:ext cx="6568135" cy="2954625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6050462" y="5864068"/>
            <a:ext cx="5721798" cy="9524"/>
            <a:chOff x="6050462" y="5864068"/>
            <a:chExt cx="5721798" cy="9524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16200000">
              <a:off x="6050462" y="5864068"/>
              <a:ext cx="5721798" cy="9524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3763843" y="3007931"/>
            <a:ext cx="2511734" cy="2860899"/>
            <a:chOff x="3763843" y="3007931"/>
            <a:chExt cx="2511734" cy="2860899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63843" y="3007931"/>
              <a:ext cx="2511734" cy="286089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0242828" y="3007931"/>
            <a:ext cx="4613624" cy="2860899"/>
            <a:chOff x="10242828" y="3007931"/>
            <a:chExt cx="4613624" cy="2860899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42828" y="3007931"/>
              <a:ext cx="4613624" cy="2860899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5187465" y="5722247"/>
            <a:ext cx="2124241" cy="3306427"/>
            <a:chOff x="15187465" y="5722247"/>
            <a:chExt cx="2124241" cy="3306427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187465" y="5722247"/>
              <a:ext cx="2124241" cy="3306427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0256346" y="9915227"/>
            <a:ext cx="10932148" cy="330151"/>
            <a:chOff x="10256346" y="9915227"/>
            <a:chExt cx="10932148" cy="330151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18252" y="9877133"/>
              <a:ext cx="7999981" cy="4825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867" y="-4071982"/>
              <a:ext cx="35009524" cy="18828571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3873236" y="3688458"/>
            <a:ext cx="2244723" cy="1206551"/>
            <a:chOff x="3873236" y="3688458"/>
            <a:chExt cx="2244723" cy="120655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21617" y="3151124"/>
              <a:ext cx="4495238" cy="2419048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73236" y="3688458"/>
              <a:ext cx="2244723" cy="120655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6796338" y="3688458"/>
            <a:ext cx="2244723" cy="1206551"/>
            <a:chOff x="6796338" y="3688458"/>
            <a:chExt cx="2244723" cy="1206551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4719" y="3151124"/>
              <a:ext cx="4495238" cy="2419048"/>
            </a:xfrm>
            <a:prstGeom prst="rect">
              <a:avLst/>
            </a:prstGeom>
          </p:spPr>
        </p:pic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6338" y="3688458"/>
              <a:ext cx="2244723" cy="1206551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2522135" y="3688458"/>
            <a:ext cx="2244723" cy="1206551"/>
            <a:chOff x="12522135" y="3688458"/>
            <a:chExt cx="2244723" cy="120655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470516" y="3151124"/>
              <a:ext cx="4495238" cy="2419048"/>
            </a:xfrm>
            <a:prstGeom prst="rect">
              <a:avLst/>
            </a:prstGeom>
          </p:spPr>
        </p:pic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522135" y="3688458"/>
              <a:ext cx="2244723" cy="1206551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719440" y="3702227"/>
            <a:ext cx="2244723" cy="1206551"/>
            <a:chOff x="9719440" y="3702227"/>
            <a:chExt cx="2244723" cy="1206551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7821" y="3164894"/>
              <a:ext cx="4495238" cy="2419048"/>
            </a:xfrm>
            <a:prstGeom prst="rect">
              <a:avLst/>
            </a:prstGeom>
          </p:spPr>
        </p:pic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19440" y="3702227"/>
              <a:ext cx="2244723" cy="1206551"/>
            </a:xfrm>
            <a:prstGeom prst="rect">
              <a:avLst/>
            </a:prstGeom>
          </p:spPr>
        </p:pic>
      </p:grpSp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376440" y="904002"/>
            <a:ext cx="14455388" cy="3268489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52381" y="6449629"/>
            <a:ext cx="3242188" cy="3865529"/>
            <a:chOff x="152381" y="6449629"/>
            <a:chExt cx="3242188" cy="3865529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2381" y="6449629"/>
              <a:ext cx="3242188" cy="3865529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082638" y="3986981"/>
            <a:ext cx="2700638" cy="799980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218705" y="3986981"/>
            <a:ext cx="2356168" cy="799980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912144" y="4015553"/>
            <a:ext cx="1426787" cy="780933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855492" y="3948885"/>
            <a:ext cx="1445179" cy="799980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4071798" y="5056335"/>
            <a:ext cx="1820059" cy="2834782"/>
            <a:chOff x="4071798" y="5056335"/>
            <a:chExt cx="1820059" cy="2834782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71798" y="5056335"/>
              <a:ext cx="1820059" cy="2834782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6907520" y="5056335"/>
            <a:ext cx="1939743" cy="2830117"/>
            <a:chOff x="6907520" y="5056335"/>
            <a:chExt cx="1939743" cy="2830117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907520" y="5056335"/>
              <a:ext cx="1939743" cy="2830117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9844598" y="5005622"/>
            <a:ext cx="2049484" cy="3035114"/>
            <a:chOff x="9844598" y="5005622"/>
            <a:chExt cx="2049484" cy="3035114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844598" y="5005622"/>
              <a:ext cx="2049484" cy="3035114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2730050" y="5101665"/>
            <a:ext cx="1928279" cy="2939070"/>
            <a:chOff x="12730050" y="5101665"/>
            <a:chExt cx="1928279" cy="2939070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730050" y="5101665"/>
              <a:ext cx="1928279" cy="293907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0256346" y="9915227"/>
            <a:ext cx="10932148" cy="330151"/>
            <a:chOff x="10256346" y="9915227"/>
            <a:chExt cx="10932148" cy="330151"/>
          </a:xfrm>
        </p:grpSpPr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218252" y="9877133"/>
              <a:ext cx="7999981" cy="4825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867" y="-4071982"/>
              <a:ext cx="35009524" cy="18828571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2448424" y="3812382"/>
            <a:ext cx="2382836" cy="1206551"/>
            <a:chOff x="2448424" y="3812382"/>
            <a:chExt cx="2382836" cy="120655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0615" y="3275049"/>
              <a:ext cx="4771429" cy="2419048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48424" y="3812382"/>
              <a:ext cx="2382836" cy="1206551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26046" y="793847"/>
            <a:ext cx="14518243" cy="3268489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69743" y="4072811"/>
            <a:ext cx="2243921" cy="799978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21170" y="3251802"/>
            <a:ext cx="9392146" cy="3321822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67437" y="6463100"/>
            <a:ext cx="13602214" cy="3195349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3570992" y="6402199"/>
            <a:ext cx="12947994" cy="2543515"/>
            <a:chOff x="3570992" y="6402199"/>
            <a:chExt cx="12947994" cy="2543515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70992" y="6402199"/>
              <a:ext cx="12947994" cy="254351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840393" y="6274743"/>
            <a:ext cx="2566194" cy="2798429"/>
            <a:chOff x="840393" y="6274743"/>
            <a:chExt cx="2566194" cy="2798429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0393" y="6274743"/>
              <a:ext cx="2566194" cy="279842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0256346" y="9915227"/>
            <a:ext cx="10932148" cy="330151"/>
            <a:chOff x="10256346" y="9915227"/>
            <a:chExt cx="10932148" cy="33015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218252" y="9877133"/>
              <a:ext cx="7999981" cy="4825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867" y="-4071982"/>
              <a:ext cx="35009524" cy="18828571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703602" y="2913597"/>
            <a:ext cx="14602809" cy="790361"/>
            <a:chOff x="1703602" y="2913597"/>
            <a:chExt cx="14602809" cy="79036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5553871" y="2560886"/>
              <a:ext cx="29209524" cy="1580952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3602" y="2913597"/>
              <a:ext cx="14602809" cy="790361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93820" y="3000222"/>
            <a:ext cx="6361640" cy="797314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09443" y="697566"/>
            <a:ext cx="13910559" cy="3244489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164169" y="1882349"/>
            <a:ext cx="334414" cy="334414"/>
            <a:chOff x="1164169" y="1882349"/>
            <a:chExt cx="334414" cy="334414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1140000">
              <a:off x="1164169" y="1882349"/>
              <a:ext cx="334414" cy="334414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402043" y="1233903"/>
            <a:ext cx="603118" cy="603118"/>
            <a:chOff x="1402043" y="1233903"/>
            <a:chExt cx="603118" cy="60311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02043" y="1233903"/>
              <a:ext cx="603118" cy="60311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2235671" y="1357392"/>
            <a:ext cx="1261806" cy="1261859"/>
            <a:chOff x="2235671" y="1357392"/>
            <a:chExt cx="1261806" cy="1261859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35671" y="1357392"/>
              <a:ext cx="1261806" cy="126185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396802" y="4021834"/>
            <a:ext cx="3292599" cy="2833794"/>
            <a:chOff x="2396802" y="4021834"/>
            <a:chExt cx="3292599" cy="2833794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96802" y="4021834"/>
              <a:ext cx="3292599" cy="2833794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245637" y="6869398"/>
            <a:ext cx="5264464" cy="2063226"/>
            <a:chOff x="1245637" y="6869398"/>
            <a:chExt cx="5264464" cy="2063226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45637" y="6869398"/>
              <a:ext cx="5264464" cy="2063226"/>
            </a:xfrm>
            <a:prstGeom prst="rect">
              <a:avLst/>
            </a:prstGeom>
          </p:spPr>
        </p:pic>
      </p:grpSp>
      <p:pic>
        <p:nvPicPr>
          <p:cNvPr id="27" name="Object 2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618192" y="3799460"/>
            <a:ext cx="10152889" cy="5125586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0256346" y="9915227"/>
            <a:ext cx="10932148" cy="330151"/>
            <a:chOff x="10256346" y="9915227"/>
            <a:chExt cx="10932148" cy="330151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18252" y="9877133"/>
              <a:ext cx="7999981" cy="4825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867" y="-4071982"/>
              <a:ext cx="35009524" cy="18828571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3345" y="889088"/>
            <a:ext cx="14561341" cy="3244489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25086" y="3895686"/>
            <a:ext cx="11360141" cy="1109477"/>
            <a:chOff x="2225086" y="3895686"/>
            <a:chExt cx="11360141" cy="1109477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3400281" y="3394129"/>
              <a:ext cx="22723810" cy="2219048"/>
            </a:xfrm>
            <a:prstGeom prst="rect">
              <a:avLst/>
            </a:prstGeom>
          </p:spPr>
        </p:pic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25086" y="3895686"/>
              <a:ext cx="11360141" cy="1109477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07516" y="4102549"/>
            <a:ext cx="644808" cy="69674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58602" y="4079663"/>
            <a:ext cx="7073487" cy="820095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729862" y="5512566"/>
            <a:ext cx="14146326" cy="258089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0256346" y="9915227"/>
            <a:ext cx="10932148" cy="330151"/>
            <a:chOff x="10256346" y="9915227"/>
            <a:chExt cx="10932148" cy="33015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18252" y="9877133"/>
              <a:ext cx="7999981" cy="4825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867" y="-4071982"/>
              <a:ext cx="35009524" cy="18828571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3345" y="889088"/>
            <a:ext cx="14624197" cy="3244489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939530" y="3634068"/>
            <a:ext cx="11360141" cy="1109477"/>
            <a:chOff x="2939530" y="3634068"/>
            <a:chExt cx="11360141" cy="1109477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2685837" y="3132511"/>
              <a:ext cx="22723810" cy="2219048"/>
            </a:xfrm>
            <a:prstGeom prst="rect">
              <a:avLst/>
            </a:prstGeom>
          </p:spPr>
        </p:pic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39530" y="3634068"/>
              <a:ext cx="11360141" cy="1109477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1960" y="3840931"/>
            <a:ext cx="644808" cy="69674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73045" y="3818045"/>
            <a:ext cx="7367880" cy="80912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44304" y="5172588"/>
            <a:ext cx="9276348" cy="265926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2969461" y="3647838"/>
            <a:ext cx="10198792" cy="1109477"/>
            <a:chOff x="2969461" y="3647838"/>
            <a:chExt cx="10198792" cy="1109477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-2074953" y="3146281"/>
              <a:ext cx="20400000" cy="2219048"/>
            </a:xfrm>
            <a:prstGeom prst="rect">
              <a:avLst/>
            </a:prstGeom>
          </p:spPr>
        </p:pic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69461" y="3647838"/>
              <a:ext cx="10198792" cy="1109477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151891" y="3862716"/>
            <a:ext cx="668427" cy="696743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302977" y="3839830"/>
            <a:ext cx="6504644" cy="820095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3567564" y="5229729"/>
            <a:ext cx="3525312" cy="3665856"/>
            <a:chOff x="13567564" y="5229729"/>
            <a:chExt cx="3525312" cy="3665856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567564" y="5229729"/>
              <a:ext cx="3525312" cy="3665856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0256346" y="9915227"/>
            <a:ext cx="10932148" cy="330151"/>
            <a:chOff x="10256346" y="9915227"/>
            <a:chExt cx="10932148" cy="330151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218252" y="9877133"/>
              <a:ext cx="7999981" cy="4825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사용자 지정</PresentationFormat>
  <Paragraphs>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cbnuh</cp:lastModifiedBy>
  <cp:revision>2</cp:revision>
  <dcterms:created xsi:type="dcterms:W3CDTF">2021-08-27T10:50:09Z</dcterms:created>
  <dcterms:modified xsi:type="dcterms:W3CDTF">2021-09-15T00:30:07Z</dcterms:modified>
</cp:coreProperties>
</file>